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7695fae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7695fae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7695faee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7695faee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7695faee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7695faee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b497d49b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b497d49b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b497d49b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b497d49b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7695fae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7695fae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b497d49bc_0_2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b497d49bc_0_2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b497d49bc_0_2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b497d49bc_0_2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7695faee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7695faee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7695faee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7695fae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b6139c15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b6139c15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21.png"/><Relationship Id="rId8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Relationship Id="rId5" Type="http://schemas.openxmlformats.org/officeDocument/2006/relationships/image" Target="../media/image40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10" Type="http://schemas.openxmlformats.org/officeDocument/2006/relationships/image" Target="../media/image14.png"/><Relationship Id="rId9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1" Type="http://schemas.openxmlformats.org/officeDocument/2006/relationships/image" Target="../media/image17.png"/><Relationship Id="rId10" Type="http://schemas.openxmlformats.org/officeDocument/2006/relationships/image" Target="../media/image20.png"/><Relationship Id="rId9" Type="http://schemas.openxmlformats.org/officeDocument/2006/relationships/image" Target="../media/image33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Brand presentation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Xiaomi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40"/>
              <a:t>The bedroom</a:t>
            </a:r>
            <a:endParaRPr sz="1840"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425" y="3656425"/>
            <a:ext cx="2363475" cy="12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50" y="1853850"/>
            <a:ext cx="1910800" cy="10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63" y="3224700"/>
            <a:ext cx="2239776" cy="12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9876" y="1853850"/>
            <a:ext cx="1802574" cy="18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5275" y="1443398"/>
            <a:ext cx="1910800" cy="19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2563" y="3490922"/>
            <a:ext cx="1416200" cy="14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00"/>
              <a:t>The bathroom</a:t>
            </a:r>
            <a:endParaRPr sz="1800"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025" y="2571750"/>
            <a:ext cx="2034374" cy="203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00" y="2015850"/>
            <a:ext cx="2600701" cy="146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950" y="2976475"/>
            <a:ext cx="1629650" cy="16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200" y="3591721"/>
            <a:ext cx="1464450" cy="14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3425" y="3574825"/>
            <a:ext cx="1877875" cy="149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1788" y="1123950"/>
            <a:ext cx="1767974" cy="176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40"/>
              <a:t>The outside</a:t>
            </a:r>
            <a:endParaRPr sz="1840"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75" y="1757400"/>
            <a:ext cx="1705075" cy="17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950" y="3075625"/>
            <a:ext cx="3419740" cy="20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150" y="1757388"/>
            <a:ext cx="1705076" cy="170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50" y="3462475"/>
            <a:ext cx="2812501" cy="16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4575" y="1105875"/>
            <a:ext cx="2812501" cy="1882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Xiaomi today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2nd largest smartphone manufacturer in the world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History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Created in 2010 by Lei Jun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40"/>
              <a:t>N°1 in Europe</a:t>
            </a:r>
            <a:endParaRPr sz="1840"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462" y="2029738"/>
            <a:ext cx="4203075" cy="24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7650" y="649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 innovations from Xiaomi :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365850" y="1185175"/>
            <a:ext cx="35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Double-folding smartphone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50" y="1521475"/>
            <a:ext cx="2780850" cy="15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365850" y="3083400"/>
            <a:ext cx="33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Transparent front camera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50" y="3374700"/>
            <a:ext cx="2981875" cy="16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044325" y="1121275"/>
            <a:ext cx="20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Charging systems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6738" y="1486550"/>
            <a:ext cx="2803760" cy="15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8775" y="3374700"/>
            <a:ext cx="2914401" cy="174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5529375" y="3083400"/>
            <a:ext cx="32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First camera exceeding 100 megapixels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7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would be a house with only Xiaomi products ?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The living room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The kitchen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The bedroom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The bathroom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The outside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40"/>
              <a:t>The living room</a:t>
            </a:r>
            <a:endParaRPr sz="184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00" y="1776700"/>
            <a:ext cx="3042374" cy="17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88" y="3621598"/>
            <a:ext cx="1200700" cy="12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225" y="1970525"/>
            <a:ext cx="1435625" cy="12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8175" y="1914550"/>
            <a:ext cx="1435625" cy="14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3001" y="3621588"/>
            <a:ext cx="1235125" cy="12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5350" y="3599825"/>
            <a:ext cx="2268614" cy="127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3000" y="1692313"/>
            <a:ext cx="1758876" cy="175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1675" y="3621599"/>
            <a:ext cx="1615080" cy="14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00"/>
              <a:t>The kitchen</a:t>
            </a:r>
            <a:endParaRPr sz="18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00" y="1735550"/>
            <a:ext cx="1396925" cy="13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200" y="1909500"/>
            <a:ext cx="1324500" cy="13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3137" y="3491450"/>
            <a:ext cx="1764626" cy="11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6050" y="1909500"/>
            <a:ext cx="1324500" cy="13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1737" y="3684025"/>
            <a:ext cx="1282724" cy="12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3475" y="3311375"/>
            <a:ext cx="1738100" cy="17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612" y="3369775"/>
            <a:ext cx="1679700" cy="16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63250" y="1909500"/>
            <a:ext cx="1679700" cy="16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58900" y="1853850"/>
            <a:ext cx="1920225" cy="29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75" y="1978350"/>
            <a:ext cx="5364225" cy="25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856925" y="1494925"/>
            <a:ext cx="63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What we really need now 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